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799BA2-5850-4FA0-B488-8A6780D1498A}"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188707CA-21D8-45B2-97E8-CE1190663423}">
      <dgm:prSet/>
      <dgm:spPr/>
      <dgm:t>
        <a:bodyPr/>
        <a:lstStyle/>
        <a:p>
          <a:r>
            <a:rPr lang="en-IN"/>
            <a:t>Questionnaire Checking</a:t>
          </a:r>
          <a:endParaRPr lang="en-US"/>
        </a:p>
      </dgm:t>
    </dgm:pt>
    <dgm:pt modelId="{E4BCB0A7-3804-4286-89EF-5DB6D9D2B2C5}" type="parTrans" cxnId="{90656CBF-0513-4052-8097-1C4A339AFFC9}">
      <dgm:prSet/>
      <dgm:spPr/>
      <dgm:t>
        <a:bodyPr/>
        <a:lstStyle/>
        <a:p>
          <a:endParaRPr lang="en-US"/>
        </a:p>
      </dgm:t>
    </dgm:pt>
    <dgm:pt modelId="{2A61C2CF-35DE-40BA-9F5C-50A5797B63E6}" type="sibTrans" cxnId="{90656CBF-0513-4052-8097-1C4A339AFFC9}">
      <dgm:prSet/>
      <dgm:spPr/>
      <dgm:t>
        <a:bodyPr/>
        <a:lstStyle/>
        <a:p>
          <a:endParaRPr lang="en-US"/>
        </a:p>
      </dgm:t>
    </dgm:pt>
    <dgm:pt modelId="{E90DA671-1F9B-4B2E-950D-EF4D2CEC8C7A}">
      <dgm:prSet/>
      <dgm:spPr/>
      <dgm:t>
        <a:bodyPr/>
        <a:lstStyle/>
        <a:p>
          <a:r>
            <a:rPr lang="en-IN"/>
            <a:t>Editing</a:t>
          </a:r>
          <a:endParaRPr lang="en-US"/>
        </a:p>
      </dgm:t>
    </dgm:pt>
    <dgm:pt modelId="{00D7210D-8E4A-4F93-848E-60EA1CCFB1DB}" type="parTrans" cxnId="{E5399EFE-59AE-4F0F-BC85-A660DD943A84}">
      <dgm:prSet/>
      <dgm:spPr/>
      <dgm:t>
        <a:bodyPr/>
        <a:lstStyle/>
        <a:p>
          <a:endParaRPr lang="en-US"/>
        </a:p>
      </dgm:t>
    </dgm:pt>
    <dgm:pt modelId="{306DF43E-97F0-4F2F-B394-A81452D82617}" type="sibTrans" cxnId="{E5399EFE-59AE-4F0F-BC85-A660DD943A84}">
      <dgm:prSet/>
      <dgm:spPr/>
      <dgm:t>
        <a:bodyPr/>
        <a:lstStyle/>
        <a:p>
          <a:endParaRPr lang="en-US"/>
        </a:p>
      </dgm:t>
    </dgm:pt>
    <dgm:pt modelId="{7D252ED1-5C94-4224-B74B-BF7AFFC05F44}">
      <dgm:prSet/>
      <dgm:spPr/>
      <dgm:t>
        <a:bodyPr/>
        <a:lstStyle/>
        <a:p>
          <a:r>
            <a:rPr lang="en-IN"/>
            <a:t>Coding</a:t>
          </a:r>
          <a:endParaRPr lang="en-US"/>
        </a:p>
      </dgm:t>
    </dgm:pt>
    <dgm:pt modelId="{C7373ACA-F9A5-44C3-A742-B8A3D852DC09}" type="parTrans" cxnId="{2187F95F-6FD1-46FB-9110-86AD013437EE}">
      <dgm:prSet/>
      <dgm:spPr/>
      <dgm:t>
        <a:bodyPr/>
        <a:lstStyle/>
        <a:p>
          <a:endParaRPr lang="en-US"/>
        </a:p>
      </dgm:t>
    </dgm:pt>
    <dgm:pt modelId="{557A44A3-2386-4928-ADE1-ADD302E3BB31}" type="sibTrans" cxnId="{2187F95F-6FD1-46FB-9110-86AD013437EE}">
      <dgm:prSet/>
      <dgm:spPr/>
      <dgm:t>
        <a:bodyPr/>
        <a:lstStyle/>
        <a:p>
          <a:endParaRPr lang="en-US"/>
        </a:p>
      </dgm:t>
    </dgm:pt>
    <dgm:pt modelId="{4BD530FA-8E90-4BD8-8725-67FCA74BCD2B}">
      <dgm:prSet/>
      <dgm:spPr/>
      <dgm:t>
        <a:bodyPr/>
        <a:lstStyle/>
        <a:p>
          <a:r>
            <a:rPr lang="en-IN"/>
            <a:t>Classification</a:t>
          </a:r>
          <a:endParaRPr lang="en-US"/>
        </a:p>
      </dgm:t>
    </dgm:pt>
    <dgm:pt modelId="{3EC1D064-4D6F-4D34-BFA2-8EF75390ABE5}" type="parTrans" cxnId="{DA7D0F03-9276-486D-A19D-C07E42CAE7E5}">
      <dgm:prSet/>
      <dgm:spPr/>
      <dgm:t>
        <a:bodyPr/>
        <a:lstStyle/>
        <a:p>
          <a:endParaRPr lang="en-US"/>
        </a:p>
      </dgm:t>
    </dgm:pt>
    <dgm:pt modelId="{63EC7F2A-E050-48D5-848F-C319D02806BA}" type="sibTrans" cxnId="{DA7D0F03-9276-486D-A19D-C07E42CAE7E5}">
      <dgm:prSet/>
      <dgm:spPr/>
      <dgm:t>
        <a:bodyPr/>
        <a:lstStyle/>
        <a:p>
          <a:endParaRPr lang="en-US"/>
        </a:p>
      </dgm:t>
    </dgm:pt>
    <dgm:pt modelId="{D100E816-7E82-4F0A-BF1D-59D139486D6E}">
      <dgm:prSet/>
      <dgm:spPr/>
      <dgm:t>
        <a:bodyPr/>
        <a:lstStyle/>
        <a:p>
          <a:r>
            <a:rPr lang="en-IN"/>
            <a:t>Tabulations</a:t>
          </a:r>
          <a:endParaRPr lang="en-US"/>
        </a:p>
      </dgm:t>
    </dgm:pt>
    <dgm:pt modelId="{4147D42D-F3B4-41C3-A13E-B9C8D9EF433E}" type="parTrans" cxnId="{E5CFCCCE-BE1D-4946-A237-2C45E22B75A9}">
      <dgm:prSet/>
      <dgm:spPr/>
      <dgm:t>
        <a:bodyPr/>
        <a:lstStyle/>
        <a:p>
          <a:endParaRPr lang="en-US"/>
        </a:p>
      </dgm:t>
    </dgm:pt>
    <dgm:pt modelId="{E492AB17-4DA8-4495-AB09-F7D4C18A4C8C}" type="sibTrans" cxnId="{E5CFCCCE-BE1D-4946-A237-2C45E22B75A9}">
      <dgm:prSet/>
      <dgm:spPr/>
      <dgm:t>
        <a:bodyPr/>
        <a:lstStyle/>
        <a:p>
          <a:endParaRPr lang="en-US"/>
        </a:p>
      </dgm:t>
    </dgm:pt>
    <dgm:pt modelId="{D7724DC1-68B7-4837-B4EF-AF285CB0A9B6}">
      <dgm:prSet/>
      <dgm:spPr/>
      <dgm:t>
        <a:bodyPr/>
        <a:lstStyle/>
        <a:p>
          <a:r>
            <a:rPr lang="en-IN"/>
            <a:t>Graphical Representations</a:t>
          </a:r>
          <a:endParaRPr lang="en-US"/>
        </a:p>
      </dgm:t>
    </dgm:pt>
    <dgm:pt modelId="{C5134F66-0379-4131-B8B3-E576EA194602}" type="parTrans" cxnId="{E763A231-77EE-4A1C-858A-80934B6B9DC1}">
      <dgm:prSet/>
      <dgm:spPr/>
      <dgm:t>
        <a:bodyPr/>
        <a:lstStyle/>
        <a:p>
          <a:endParaRPr lang="en-US"/>
        </a:p>
      </dgm:t>
    </dgm:pt>
    <dgm:pt modelId="{15C7C01A-3106-438C-A122-893777237F65}" type="sibTrans" cxnId="{E763A231-77EE-4A1C-858A-80934B6B9DC1}">
      <dgm:prSet/>
      <dgm:spPr/>
      <dgm:t>
        <a:bodyPr/>
        <a:lstStyle/>
        <a:p>
          <a:endParaRPr lang="en-US"/>
        </a:p>
      </dgm:t>
    </dgm:pt>
    <dgm:pt modelId="{D7FBF025-C98D-4433-AA1D-9D5BA44A6994}">
      <dgm:prSet/>
      <dgm:spPr/>
      <dgm:t>
        <a:bodyPr/>
        <a:lstStyle/>
        <a:p>
          <a:r>
            <a:rPr lang="en-IN"/>
            <a:t>Data Cleaning</a:t>
          </a:r>
          <a:endParaRPr lang="en-US"/>
        </a:p>
      </dgm:t>
    </dgm:pt>
    <dgm:pt modelId="{E379896C-80C0-4EF2-8F78-C18B5D6E8B10}" type="parTrans" cxnId="{A1BD1619-D784-4EFA-9DAF-EEFDD574620C}">
      <dgm:prSet/>
      <dgm:spPr/>
      <dgm:t>
        <a:bodyPr/>
        <a:lstStyle/>
        <a:p>
          <a:endParaRPr lang="en-US"/>
        </a:p>
      </dgm:t>
    </dgm:pt>
    <dgm:pt modelId="{AD194086-EA03-4AFC-B816-6CB64840CEE7}" type="sibTrans" cxnId="{A1BD1619-D784-4EFA-9DAF-EEFDD574620C}">
      <dgm:prSet/>
      <dgm:spPr/>
      <dgm:t>
        <a:bodyPr/>
        <a:lstStyle/>
        <a:p>
          <a:endParaRPr lang="en-US"/>
        </a:p>
      </dgm:t>
    </dgm:pt>
    <dgm:pt modelId="{D3F82619-2BBC-4DCB-8C2D-4DE298FD1C15}">
      <dgm:prSet/>
      <dgm:spPr/>
      <dgm:t>
        <a:bodyPr/>
        <a:lstStyle/>
        <a:p>
          <a:r>
            <a:rPr lang="en-IN"/>
            <a:t>Data adjusting</a:t>
          </a:r>
          <a:endParaRPr lang="en-US"/>
        </a:p>
      </dgm:t>
    </dgm:pt>
    <dgm:pt modelId="{72475BEC-C550-4ED7-BC01-8071AC268FB3}" type="parTrans" cxnId="{88515B45-43BB-4F23-AD56-5E523B6DEAA3}">
      <dgm:prSet/>
      <dgm:spPr/>
      <dgm:t>
        <a:bodyPr/>
        <a:lstStyle/>
        <a:p>
          <a:endParaRPr lang="en-US"/>
        </a:p>
      </dgm:t>
    </dgm:pt>
    <dgm:pt modelId="{C1BF9E51-759D-44FC-94E7-A269214FD285}" type="sibTrans" cxnId="{88515B45-43BB-4F23-AD56-5E523B6DEAA3}">
      <dgm:prSet/>
      <dgm:spPr/>
      <dgm:t>
        <a:bodyPr/>
        <a:lstStyle/>
        <a:p>
          <a:endParaRPr lang="en-US"/>
        </a:p>
      </dgm:t>
    </dgm:pt>
    <dgm:pt modelId="{1B7D6BA0-24AA-4272-84F7-A82E6726B964}" type="pres">
      <dgm:prSet presAssocID="{55799BA2-5850-4FA0-B488-8A6780D1498A}" presName="Name0" presStyleCnt="0">
        <dgm:presLayoutVars>
          <dgm:dir/>
          <dgm:resizeHandles val="exact"/>
        </dgm:presLayoutVars>
      </dgm:prSet>
      <dgm:spPr/>
    </dgm:pt>
    <dgm:pt modelId="{CE2917B9-6C4C-4533-8B77-19CBDBC98B2F}" type="pres">
      <dgm:prSet presAssocID="{188707CA-21D8-45B2-97E8-CE1190663423}" presName="node" presStyleLbl="node1" presStyleIdx="0" presStyleCnt="8">
        <dgm:presLayoutVars>
          <dgm:bulletEnabled val="1"/>
        </dgm:presLayoutVars>
      </dgm:prSet>
      <dgm:spPr/>
    </dgm:pt>
    <dgm:pt modelId="{C9142866-09E5-4830-AF9B-F37DEDC49567}" type="pres">
      <dgm:prSet presAssocID="{2A61C2CF-35DE-40BA-9F5C-50A5797B63E6}" presName="sibTrans" presStyleLbl="sibTrans1D1" presStyleIdx="0" presStyleCnt="7"/>
      <dgm:spPr/>
    </dgm:pt>
    <dgm:pt modelId="{BADC7FBE-33F3-4CE1-8ABA-CD9B0FA36E36}" type="pres">
      <dgm:prSet presAssocID="{2A61C2CF-35DE-40BA-9F5C-50A5797B63E6}" presName="connectorText" presStyleLbl="sibTrans1D1" presStyleIdx="0" presStyleCnt="7"/>
      <dgm:spPr/>
    </dgm:pt>
    <dgm:pt modelId="{DCFC72BB-6DF4-41E9-9168-D29DA2838BB4}" type="pres">
      <dgm:prSet presAssocID="{E90DA671-1F9B-4B2E-950D-EF4D2CEC8C7A}" presName="node" presStyleLbl="node1" presStyleIdx="1" presStyleCnt="8">
        <dgm:presLayoutVars>
          <dgm:bulletEnabled val="1"/>
        </dgm:presLayoutVars>
      </dgm:prSet>
      <dgm:spPr/>
    </dgm:pt>
    <dgm:pt modelId="{5E946339-626B-47EF-B3EA-26F86B1C556D}" type="pres">
      <dgm:prSet presAssocID="{306DF43E-97F0-4F2F-B394-A81452D82617}" presName="sibTrans" presStyleLbl="sibTrans1D1" presStyleIdx="1" presStyleCnt="7"/>
      <dgm:spPr/>
    </dgm:pt>
    <dgm:pt modelId="{E6998005-55E9-4F7D-906C-E28514E1DE45}" type="pres">
      <dgm:prSet presAssocID="{306DF43E-97F0-4F2F-B394-A81452D82617}" presName="connectorText" presStyleLbl="sibTrans1D1" presStyleIdx="1" presStyleCnt="7"/>
      <dgm:spPr/>
    </dgm:pt>
    <dgm:pt modelId="{3F4524D0-7D10-4BBB-BE7C-FC41E852E7C0}" type="pres">
      <dgm:prSet presAssocID="{7D252ED1-5C94-4224-B74B-BF7AFFC05F44}" presName="node" presStyleLbl="node1" presStyleIdx="2" presStyleCnt="8">
        <dgm:presLayoutVars>
          <dgm:bulletEnabled val="1"/>
        </dgm:presLayoutVars>
      </dgm:prSet>
      <dgm:spPr/>
    </dgm:pt>
    <dgm:pt modelId="{D8C4AF13-8C49-45F6-A1D5-72915C1E626A}" type="pres">
      <dgm:prSet presAssocID="{557A44A3-2386-4928-ADE1-ADD302E3BB31}" presName="sibTrans" presStyleLbl="sibTrans1D1" presStyleIdx="2" presStyleCnt="7"/>
      <dgm:spPr/>
    </dgm:pt>
    <dgm:pt modelId="{5E83AC31-68C2-4B7A-B38E-8767307D2B97}" type="pres">
      <dgm:prSet presAssocID="{557A44A3-2386-4928-ADE1-ADD302E3BB31}" presName="connectorText" presStyleLbl="sibTrans1D1" presStyleIdx="2" presStyleCnt="7"/>
      <dgm:spPr/>
    </dgm:pt>
    <dgm:pt modelId="{13AA4EA8-BFE1-4683-A0AF-5E181C55D98D}" type="pres">
      <dgm:prSet presAssocID="{4BD530FA-8E90-4BD8-8725-67FCA74BCD2B}" presName="node" presStyleLbl="node1" presStyleIdx="3" presStyleCnt="8">
        <dgm:presLayoutVars>
          <dgm:bulletEnabled val="1"/>
        </dgm:presLayoutVars>
      </dgm:prSet>
      <dgm:spPr/>
    </dgm:pt>
    <dgm:pt modelId="{5EDC0813-AB39-4B26-8BB5-24FC8FB4A8EF}" type="pres">
      <dgm:prSet presAssocID="{63EC7F2A-E050-48D5-848F-C319D02806BA}" presName="sibTrans" presStyleLbl="sibTrans1D1" presStyleIdx="3" presStyleCnt="7"/>
      <dgm:spPr/>
    </dgm:pt>
    <dgm:pt modelId="{DFFCE1C1-5ADA-4773-88E6-5A3446E5994F}" type="pres">
      <dgm:prSet presAssocID="{63EC7F2A-E050-48D5-848F-C319D02806BA}" presName="connectorText" presStyleLbl="sibTrans1D1" presStyleIdx="3" presStyleCnt="7"/>
      <dgm:spPr/>
    </dgm:pt>
    <dgm:pt modelId="{CDABAEF4-695F-42FB-95FA-7B690C904903}" type="pres">
      <dgm:prSet presAssocID="{D100E816-7E82-4F0A-BF1D-59D139486D6E}" presName="node" presStyleLbl="node1" presStyleIdx="4" presStyleCnt="8">
        <dgm:presLayoutVars>
          <dgm:bulletEnabled val="1"/>
        </dgm:presLayoutVars>
      </dgm:prSet>
      <dgm:spPr/>
    </dgm:pt>
    <dgm:pt modelId="{D4CEA714-69F9-4411-A91E-02A02E519B15}" type="pres">
      <dgm:prSet presAssocID="{E492AB17-4DA8-4495-AB09-F7D4C18A4C8C}" presName="sibTrans" presStyleLbl="sibTrans1D1" presStyleIdx="4" presStyleCnt="7"/>
      <dgm:spPr/>
    </dgm:pt>
    <dgm:pt modelId="{374D12B9-2AD1-4E3B-ACA6-7B461BB932FB}" type="pres">
      <dgm:prSet presAssocID="{E492AB17-4DA8-4495-AB09-F7D4C18A4C8C}" presName="connectorText" presStyleLbl="sibTrans1D1" presStyleIdx="4" presStyleCnt="7"/>
      <dgm:spPr/>
    </dgm:pt>
    <dgm:pt modelId="{424BBBC4-1CD0-4C2A-83EB-865F10BB8397}" type="pres">
      <dgm:prSet presAssocID="{D7724DC1-68B7-4837-B4EF-AF285CB0A9B6}" presName="node" presStyleLbl="node1" presStyleIdx="5" presStyleCnt="8">
        <dgm:presLayoutVars>
          <dgm:bulletEnabled val="1"/>
        </dgm:presLayoutVars>
      </dgm:prSet>
      <dgm:spPr/>
    </dgm:pt>
    <dgm:pt modelId="{7AAA8EFB-8C8C-49C3-9F12-E05D7B9358EF}" type="pres">
      <dgm:prSet presAssocID="{15C7C01A-3106-438C-A122-893777237F65}" presName="sibTrans" presStyleLbl="sibTrans1D1" presStyleIdx="5" presStyleCnt="7"/>
      <dgm:spPr/>
    </dgm:pt>
    <dgm:pt modelId="{88DB3872-1FDC-424C-B17F-53C13D05C714}" type="pres">
      <dgm:prSet presAssocID="{15C7C01A-3106-438C-A122-893777237F65}" presName="connectorText" presStyleLbl="sibTrans1D1" presStyleIdx="5" presStyleCnt="7"/>
      <dgm:spPr/>
    </dgm:pt>
    <dgm:pt modelId="{22694DE6-15B4-4CAB-856F-58D5751B91C4}" type="pres">
      <dgm:prSet presAssocID="{D7FBF025-C98D-4433-AA1D-9D5BA44A6994}" presName="node" presStyleLbl="node1" presStyleIdx="6" presStyleCnt="8">
        <dgm:presLayoutVars>
          <dgm:bulletEnabled val="1"/>
        </dgm:presLayoutVars>
      </dgm:prSet>
      <dgm:spPr/>
    </dgm:pt>
    <dgm:pt modelId="{8B4DEB96-4DD4-4A8F-8F93-D1D4C3351F76}" type="pres">
      <dgm:prSet presAssocID="{AD194086-EA03-4AFC-B816-6CB64840CEE7}" presName="sibTrans" presStyleLbl="sibTrans1D1" presStyleIdx="6" presStyleCnt="7"/>
      <dgm:spPr/>
    </dgm:pt>
    <dgm:pt modelId="{919B9D21-D407-44A7-9B6A-D27169DE85D5}" type="pres">
      <dgm:prSet presAssocID="{AD194086-EA03-4AFC-B816-6CB64840CEE7}" presName="connectorText" presStyleLbl="sibTrans1D1" presStyleIdx="6" presStyleCnt="7"/>
      <dgm:spPr/>
    </dgm:pt>
    <dgm:pt modelId="{E537431D-E542-44C4-B9D9-8CD22082606D}" type="pres">
      <dgm:prSet presAssocID="{D3F82619-2BBC-4DCB-8C2D-4DE298FD1C15}" presName="node" presStyleLbl="node1" presStyleIdx="7" presStyleCnt="8">
        <dgm:presLayoutVars>
          <dgm:bulletEnabled val="1"/>
        </dgm:presLayoutVars>
      </dgm:prSet>
      <dgm:spPr/>
    </dgm:pt>
  </dgm:ptLst>
  <dgm:cxnLst>
    <dgm:cxn modelId="{DA7D0F03-9276-486D-A19D-C07E42CAE7E5}" srcId="{55799BA2-5850-4FA0-B488-8A6780D1498A}" destId="{4BD530FA-8E90-4BD8-8725-67FCA74BCD2B}" srcOrd="3" destOrd="0" parTransId="{3EC1D064-4D6F-4D34-BFA2-8EF75390ABE5}" sibTransId="{63EC7F2A-E050-48D5-848F-C319D02806BA}"/>
    <dgm:cxn modelId="{48202117-A2F2-41BE-96A8-3D539A60B559}" type="presOf" srcId="{D100E816-7E82-4F0A-BF1D-59D139486D6E}" destId="{CDABAEF4-695F-42FB-95FA-7B690C904903}" srcOrd="0" destOrd="0" presId="urn:microsoft.com/office/officeart/2016/7/layout/RepeatingBendingProcessNew"/>
    <dgm:cxn modelId="{A1BD1619-D784-4EFA-9DAF-EEFDD574620C}" srcId="{55799BA2-5850-4FA0-B488-8A6780D1498A}" destId="{D7FBF025-C98D-4433-AA1D-9D5BA44A6994}" srcOrd="6" destOrd="0" parTransId="{E379896C-80C0-4EF2-8F78-C18B5D6E8B10}" sibTransId="{AD194086-EA03-4AFC-B816-6CB64840CEE7}"/>
    <dgm:cxn modelId="{0D84E130-15EB-4AFD-97CC-BBC3AC62C3C8}" type="presOf" srcId="{4BD530FA-8E90-4BD8-8725-67FCA74BCD2B}" destId="{13AA4EA8-BFE1-4683-A0AF-5E181C55D98D}" srcOrd="0" destOrd="0" presId="urn:microsoft.com/office/officeart/2016/7/layout/RepeatingBendingProcessNew"/>
    <dgm:cxn modelId="{E763A231-77EE-4A1C-858A-80934B6B9DC1}" srcId="{55799BA2-5850-4FA0-B488-8A6780D1498A}" destId="{D7724DC1-68B7-4837-B4EF-AF285CB0A9B6}" srcOrd="5" destOrd="0" parTransId="{C5134F66-0379-4131-B8B3-E576EA194602}" sibTransId="{15C7C01A-3106-438C-A122-893777237F65}"/>
    <dgm:cxn modelId="{35067F33-783B-4612-A3D6-5EB772724278}" type="presOf" srcId="{63EC7F2A-E050-48D5-848F-C319D02806BA}" destId="{DFFCE1C1-5ADA-4773-88E6-5A3446E5994F}" srcOrd="1" destOrd="0" presId="urn:microsoft.com/office/officeart/2016/7/layout/RepeatingBendingProcessNew"/>
    <dgm:cxn modelId="{BB8B9939-2934-4780-A81F-74D7F2C3DDC4}" type="presOf" srcId="{188707CA-21D8-45B2-97E8-CE1190663423}" destId="{CE2917B9-6C4C-4533-8B77-19CBDBC98B2F}" srcOrd="0" destOrd="0" presId="urn:microsoft.com/office/officeart/2016/7/layout/RepeatingBendingProcessNew"/>
    <dgm:cxn modelId="{2187F95F-6FD1-46FB-9110-86AD013437EE}" srcId="{55799BA2-5850-4FA0-B488-8A6780D1498A}" destId="{7D252ED1-5C94-4224-B74B-BF7AFFC05F44}" srcOrd="2" destOrd="0" parTransId="{C7373ACA-F9A5-44C3-A742-B8A3D852DC09}" sibTransId="{557A44A3-2386-4928-ADE1-ADD302E3BB31}"/>
    <dgm:cxn modelId="{88515B45-43BB-4F23-AD56-5E523B6DEAA3}" srcId="{55799BA2-5850-4FA0-B488-8A6780D1498A}" destId="{D3F82619-2BBC-4DCB-8C2D-4DE298FD1C15}" srcOrd="7" destOrd="0" parTransId="{72475BEC-C550-4ED7-BC01-8071AC268FB3}" sibTransId="{C1BF9E51-759D-44FC-94E7-A269214FD285}"/>
    <dgm:cxn modelId="{E9C4B147-E33D-4A84-BA77-C187844359ED}" type="presOf" srcId="{AD194086-EA03-4AFC-B816-6CB64840CEE7}" destId="{919B9D21-D407-44A7-9B6A-D27169DE85D5}" srcOrd="1" destOrd="0" presId="urn:microsoft.com/office/officeart/2016/7/layout/RepeatingBendingProcessNew"/>
    <dgm:cxn modelId="{49D6CE47-D4D7-4D44-9918-BC326958424E}" type="presOf" srcId="{D3F82619-2BBC-4DCB-8C2D-4DE298FD1C15}" destId="{E537431D-E542-44C4-B9D9-8CD22082606D}" srcOrd="0" destOrd="0" presId="urn:microsoft.com/office/officeart/2016/7/layout/RepeatingBendingProcessNew"/>
    <dgm:cxn modelId="{3C944D68-69C1-4473-96BD-A3990740F25B}" type="presOf" srcId="{63EC7F2A-E050-48D5-848F-C319D02806BA}" destId="{5EDC0813-AB39-4B26-8BB5-24FC8FB4A8EF}" srcOrd="0" destOrd="0" presId="urn:microsoft.com/office/officeart/2016/7/layout/RepeatingBendingProcessNew"/>
    <dgm:cxn modelId="{97DFB96B-A182-419B-9338-C53BD67182C0}" type="presOf" srcId="{306DF43E-97F0-4F2F-B394-A81452D82617}" destId="{5E946339-626B-47EF-B3EA-26F86B1C556D}" srcOrd="0" destOrd="0" presId="urn:microsoft.com/office/officeart/2016/7/layout/RepeatingBendingProcessNew"/>
    <dgm:cxn modelId="{93B3EF4D-A899-4233-9D28-458F7900C8AC}" type="presOf" srcId="{D7724DC1-68B7-4837-B4EF-AF285CB0A9B6}" destId="{424BBBC4-1CD0-4C2A-83EB-865F10BB8397}" srcOrd="0" destOrd="0" presId="urn:microsoft.com/office/officeart/2016/7/layout/RepeatingBendingProcessNew"/>
    <dgm:cxn modelId="{F5E1BD75-CDAA-437B-8BE3-A09CAB7615F9}" type="presOf" srcId="{D7FBF025-C98D-4433-AA1D-9D5BA44A6994}" destId="{22694DE6-15B4-4CAB-856F-58D5751B91C4}" srcOrd="0" destOrd="0" presId="urn:microsoft.com/office/officeart/2016/7/layout/RepeatingBendingProcessNew"/>
    <dgm:cxn modelId="{085AB758-A2EC-4357-8208-717298AD5DB1}" type="presOf" srcId="{306DF43E-97F0-4F2F-B394-A81452D82617}" destId="{E6998005-55E9-4F7D-906C-E28514E1DE45}" srcOrd="1" destOrd="0" presId="urn:microsoft.com/office/officeart/2016/7/layout/RepeatingBendingProcessNew"/>
    <dgm:cxn modelId="{0B210859-DE1B-4DCA-9DFE-25A3DDAF9F50}" type="presOf" srcId="{E492AB17-4DA8-4495-AB09-F7D4C18A4C8C}" destId="{374D12B9-2AD1-4E3B-ACA6-7B461BB932FB}" srcOrd="1" destOrd="0" presId="urn:microsoft.com/office/officeart/2016/7/layout/RepeatingBendingProcessNew"/>
    <dgm:cxn modelId="{90AE1F8A-47FB-429E-B516-9D2F145219F4}" type="presOf" srcId="{2A61C2CF-35DE-40BA-9F5C-50A5797B63E6}" destId="{BADC7FBE-33F3-4CE1-8ABA-CD9B0FA36E36}" srcOrd="1" destOrd="0" presId="urn:microsoft.com/office/officeart/2016/7/layout/RepeatingBendingProcessNew"/>
    <dgm:cxn modelId="{A726A39B-32ED-4012-8070-44606CFB9845}" type="presOf" srcId="{7D252ED1-5C94-4224-B74B-BF7AFFC05F44}" destId="{3F4524D0-7D10-4BBB-BE7C-FC41E852E7C0}" srcOrd="0" destOrd="0" presId="urn:microsoft.com/office/officeart/2016/7/layout/RepeatingBendingProcessNew"/>
    <dgm:cxn modelId="{664C4DA8-BF66-4487-AE0F-C06ED5492759}" type="presOf" srcId="{E492AB17-4DA8-4495-AB09-F7D4C18A4C8C}" destId="{D4CEA714-69F9-4411-A91E-02A02E519B15}" srcOrd="0" destOrd="0" presId="urn:microsoft.com/office/officeart/2016/7/layout/RepeatingBendingProcessNew"/>
    <dgm:cxn modelId="{14A38AA8-9A6C-4204-92D4-DB02B80D68C6}" type="presOf" srcId="{15C7C01A-3106-438C-A122-893777237F65}" destId="{88DB3872-1FDC-424C-B17F-53C13D05C714}" srcOrd="1" destOrd="0" presId="urn:microsoft.com/office/officeart/2016/7/layout/RepeatingBendingProcessNew"/>
    <dgm:cxn modelId="{CCA1E4AB-337E-43FE-BBF9-67B324F93E86}" type="presOf" srcId="{2A61C2CF-35DE-40BA-9F5C-50A5797B63E6}" destId="{C9142866-09E5-4830-AF9B-F37DEDC49567}" srcOrd="0" destOrd="0" presId="urn:microsoft.com/office/officeart/2016/7/layout/RepeatingBendingProcessNew"/>
    <dgm:cxn modelId="{7053D7AF-A2BE-4211-9CDE-095001D820E3}" type="presOf" srcId="{557A44A3-2386-4928-ADE1-ADD302E3BB31}" destId="{5E83AC31-68C2-4B7A-B38E-8767307D2B97}" srcOrd="1" destOrd="0" presId="urn:microsoft.com/office/officeart/2016/7/layout/RepeatingBendingProcessNew"/>
    <dgm:cxn modelId="{90656CBF-0513-4052-8097-1C4A339AFFC9}" srcId="{55799BA2-5850-4FA0-B488-8A6780D1498A}" destId="{188707CA-21D8-45B2-97E8-CE1190663423}" srcOrd="0" destOrd="0" parTransId="{E4BCB0A7-3804-4286-89EF-5DB6D9D2B2C5}" sibTransId="{2A61C2CF-35DE-40BA-9F5C-50A5797B63E6}"/>
    <dgm:cxn modelId="{130613C6-7BE7-418F-A467-F7DE4DCAC119}" type="presOf" srcId="{15C7C01A-3106-438C-A122-893777237F65}" destId="{7AAA8EFB-8C8C-49C3-9F12-E05D7B9358EF}" srcOrd="0" destOrd="0" presId="urn:microsoft.com/office/officeart/2016/7/layout/RepeatingBendingProcessNew"/>
    <dgm:cxn modelId="{1DCB6ACB-2324-4297-8662-01590CFE0BC3}" type="presOf" srcId="{AD194086-EA03-4AFC-B816-6CB64840CEE7}" destId="{8B4DEB96-4DD4-4A8F-8F93-D1D4C3351F76}" srcOrd="0" destOrd="0" presId="urn:microsoft.com/office/officeart/2016/7/layout/RepeatingBendingProcessNew"/>
    <dgm:cxn modelId="{E5CFCCCE-BE1D-4946-A237-2C45E22B75A9}" srcId="{55799BA2-5850-4FA0-B488-8A6780D1498A}" destId="{D100E816-7E82-4F0A-BF1D-59D139486D6E}" srcOrd="4" destOrd="0" parTransId="{4147D42D-F3B4-41C3-A13E-B9C8D9EF433E}" sibTransId="{E492AB17-4DA8-4495-AB09-F7D4C18A4C8C}"/>
    <dgm:cxn modelId="{F4302DCF-DC96-4400-A513-CC263825B2BA}" type="presOf" srcId="{55799BA2-5850-4FA0-B488-8A6780D1498A}" destId="{1B7D6BA0-24AA-4272-84F7-A82E6726B964}" srcOrd="0" destOrd="0" presId="urn:microsoft.com/office/officeart/2016/7/layout/RepeatingBendingProcessNew"/>
    <dgm:cxn modelId="{42B1F3F3-A20F-46A1-BAC7-AE8F35A0A7BD}" type="presOf" srcId="{E90DA671-1F9B-4B2E-950D-EF4D2CEC8C7A}" destId="{DCFC72BB-6DF4-41E9-9168-D29DA2838BB4}" srcOrd="0" destOrd="0" presId="urn:microsoft.com/office/officeart/2016/7/layout/RepeatingBendingProcessNew"/>
    <dgm:cxn modelId="{E5399EFE-59AE-4F0F-BC85-A660DD943A84}" srcId="{55799BA2-5850-4FA0-B488-8A6780D1498A}" destId="{E90DA671-1F9B-4B2E-950D-EF4D2CEC8C7A}" srcOrd="1" destOrd="0" parTransId="{00D7210D-8E4A-4F93-848E-60EA1CCFB1DB}" sibTransId="{306DF43E-97F0-4F2F-B394-A81452D82617}"/>
    <dgm:cxn modelId="{9D1DB0FF-C44E-4CDD-AD35-65EE00ECD2D3}" type="presOf" srcId="{557A44A3-2386-4928-ADE1-ADD302E3BB31}" destId="{D8C4AF13-8C49-45F6-A1D5-72915C1E626A}" srcOrd="0" destOrd="0" presId="urn:microsoft.com/office/officeart/2016/7/layout/RepeatingBendingProcessNew"/>
    <dgm:cxn modelId="{4A9F8BFF-1436-457D-AC2C-8295263B4EBA}" type="presParOf" srcId="{1B7D6BA0-24AA-4272-84F7-A82E6726B964}" destId="{CE2917B9-6C4C-4533-8B77-19CBDBC98B2F}" srcOrd="0" destOrd="0" presId="urn:microsoft.com/office/officeart/2016/7/layout/RepeatingBendingProcessNew"/>
    <dgm:cxn modelId="{83FB1F08-D21C-414D-9C40-1A7B1D01D046}" type="presParOf" srcId="{1B7D6BA0-24AA-4272-84F7-A82E6726B964}" destId="{C9142866-09E5-4830-AF9B-F37DEDC49567}" srcOrd="1" destOrd="0" presId="urn:microsoft.com/office/officeart/2016/7/layout/RepeatingBendingProcessNew"/>
    <dgm:cxn modelId="{B22BD89B-5D2E-4DA4-83D8-52F5898048DE}" type="presParOf" srcId="{C9142866-09E5-4830-AF9B-F37DEDC49567}" destId="{BADC7FBE-33F3-4CE1-8ABA-CD9B0FA36E36}" srcOrd="0" destOrd="0" presId="urn:microsoft.com/office/officeart/2016/7/layout/RepeatingBendingProcessNew"/>
    <dgm:cxn modelId="{4DD4DEF3-3C69-48BA-9DEE-F369C7EA6C74}" type="presParOf" srcId="{1B7D6BA0-24AA-4272-84F7-A82E6726B964}" destId="{DCFC72BB-6DF4-41E9-9168-D29DA2838BB4}" srcOrd="2" destOrd="0" presId="urn:microsoft.com/office/officeart/2016/7/layout/RepeatingBendingProcessNew"/>
    <dgm:cxn modelId="{26D5806F-B5FA-4437-8E58-4AE83E73F49A}" type="presParOf" srcId="{1B7D6BA0-24AA-4272-84F7-A82E6726B964}" destId="{5E946339-626B-47EF-B3EA-26F86B1C556D}" srcOrd="3" destOrd="0" presId="urn:microsoft.com/office/officeart/2016/7/layout/RepeatingBendingProcessNew"/>
    <dgm:cxn modelId="{002D0BD5-CB93-4144-B41F-22310CC9FA26}" type="presParOf" srcId="{5E946339-626B-47EF-B3EA-26F86B1C556D}" destId="{E6998005-55E9-4F7D-906C-E28514E1DE45}" srcOrd="0" destOrd="0" presId="urn:microsoft.com/office/officeart/2016/7/layout/RepeatingBendingProcessNew"/>
    <dgm:cxn modelId="{734BEA72-021F-47AC-9397-D7B9017CF58D}" type="presParOf" srcId="{1B7D6BA0-24AA-4272-84F7-A82E6726B964}" destId="{3F4524D0-7D10-4BBB-BE7C-FC41E852E7C0}" srcOrd="4" destOrd="0" presId="urn:microsoft.com/office/officeart/2016/7/layout/RepeatingBendingProcessNew"/>
    <dgm:cxn modelId="{20C0E3B4-601D-405A-A867-BD9792288799}" type="presParOf" srcId="{1B7D6BA0-24AA-4272-84F7-A82E6726B964}" destId="{D8C4AF13-8C49-45F6-A1D5-72915C1E626A}" srcOrd="5" destOrd="0" presId="urn:microsoft.com/office/officeart/2016/7/layout/RepeatingBendingProcessNew"/>
    <dgm:cxn modelId="{C4D0BA03-A0A5-4FA3-9566-4DAC4B558D68}" type="presParOf" srcId="{D8C4AF13-8C49-45F6-A1D5-72915C1E626A}" destId="{5E83AC31-68C2-4B7A-B38E-8767307D2B97}" srcOrd="0" destOrd="0" presId="urn:microsoft.com/office/officeart/2016/7/layout/RepeatingBendingProcessNew"/>
    <dgm:cxn modelId="{22CF6731-3555-426D-8D3B-25DB040E57F3}" type="presParOf" srcId="{1B7D6BA0-24AA-4272-84F7-A82E6726B964}" destId="{13AA4EA8-BFE1-4683-A0AF-5E181C55D98D}" srcOrd="6" destOrd="0" presId="urn:microsoft.com/office/officeart/2016/7/layout/RepeatingBendingProcessNew"/>
    <dgm:cxn modelId="{639D2443-9294-4A07-BA46-D8009515B181}" type="presParOf" srcId="{1B7D6BA0-24AA-4272-84F7-A82E6726B964}" destId="{5EDC0813-AB39-4B26-8BB5-24FC8FB4A8EF}" srcOrd="7" destOrd="0" presId="urn:microsoft.com/office/officeart/2016/7/layout/RepeatingBendingProcessNew"/>
    <dgm:cxn modelId="{D74736F8-7990-4EED-82AD-0BE6F726C7A0}" type="presParOf" srcId="{5EDC0813-AB39-4B26-8BB5-24FC8FB4A8EF}" destId="{DFFCE1C1-5ADA-4773-88E6-5A3446E5994F}" srcOrd="0" destOrd="0" presId="urn:microsoft.com/office/officeart/2016/7/layout/RepeatingBendingProcessNew"/>
    <dgm:cxn modelId="{2097C76A-FBC1-48C4-B023-07A2E9CB2747}" type="presParOf" srcId="{1B7D6BA0-24AA-4272-84F7-A82E6726B964}" destId="{CDABAEF4-695F-42FB-95FA-7B690C904903}" srcOrd="8" destOrd="0" presId="urn:microsoft.com/office/officeart/2016/7/layout/RepeatingBendingProcessNew"/>
    <dgm:cxn modelId="{837B992F-717F-42D5-958F-3FAC86C1BD14}" type="presParOf" srcId="{1B7D6BA0-24AA-4272-84F7-A82E6726B964}" destId="{D4CEA714-69F9-4411-A91E-02A02E519B15}" srcOrd="9" destOrd="0" presId="urn:microsoft.com/office/officeart/2016/7/layout/RepeatingBendingProcessNew"/>
    <dgm:cxn modelId="{BA2E36D0-B112-4751-9742-6348376B022A}" type="presParOf" srcId="{D4CEA714-69F9-4411-A91E-02A02E519B15}" destId="{374D12B9-2AD1-4E3B-ACA6-7B461BB932FB}" srcOrd="0" destOrd="0" presId="urn:microsoft.com/office/officeart/2016/7/layout/RepeatingBendingProcessNew"/>
    <dgm:cxn modelId="{618DD0C5-DD6F-4F42-9F8D-E4E05CF641A3}" type="presParOf" srcId="{1B7D6BA0-24AA-4272-84F7-A82E6726B964}" destId="{424BBBC4-1CD0-4C2A-83EB-865F10BB8397}" srcOrd="10" destOrd="0" presId="urn:microsoft.com/office/officeart/2016/7/layout/RepeatingBendingProcessNew"/>
    <dgm:cxn modelId="{A6D38DBA-4D22-40BC-9D17-225537E87755}" type="presParOf" srcId="{1B7D6BA0-24AA-4272-84F7-A82E6726B964}" destId="{7AAA8EFB-8C8C-49C3-9F12-E05D7B9358EF}" srcOrd="11" destOrd="0" presId="urn:microsoft.com/office/officeart/2016/7/layout/RepeatingBendingProcessNew"/>
    <dgm:cxn modelId="{DC9A1B35-0FAE-456E-A9F3-2EC36A199FC6}" type="presParOf" srcId="{7AAA8EFB-8C8C-49C3-9F12-E05D7B9358EF}" destId="{88DB3872-1FDC-424C-B17F-53C13D05C714}" srcOrd="0" destOrd="0" presId="urn:microsoft.com/office/officeart/2016/7/layout/RepeatingBendingProcessNew"/>
    <dgm:cxn modelId="{BFDAFCE9-083A-4E6D-B961-E74BD4414ABE}" type="presParOf" srcId="{1B7D6BA0-24AA-4272-84F7-A82E6726B964}" destId="{22694DE6-15B4-4CAB-856F-58D5751B91C4}" srcOrd="12" destOrd="0" presId="urn:microsoft.com/office/officeart/2016/7/layout/RepeatingBendingProcessNew"/>
    <dgm:cxn modelId="{987077CD-B800-4021-A37B-9B8F824090C5}" type="presParOf" srcId="{1B7D6BA0-24AA-4272-84F7-A82E6726B964}" destId="{8B4DEB96-4DD4-4A8F-8F93-D1D4C3351F76}" srcOrd="13" destOrd="0" presId="urn:microsoft.com/office/officeart/2016/7/layout/RepeatingBendingProcessNew"/>
    <dgm:cxn modelId="{E385F811-55FC-4E4F-8592-61AD8CF9D83D}" type="presParOf" srcId="{8B4DEB96-4DD4-4A8F-8F93-D1D4C3351F76}" destId="{919B9D21-D407-44A7-9B6A-D27169DE85D5}" srcOrd="0" destOrd="0" presId="urn:microsoft.com/office/officeart/2016/7/layout/RepeatingBendingProcessNew"/>
    <dgm:cxn modelId="{91F359C9-75B2-43BC-B3C3-B267B7F410C1}" type="presParOf" srcId="{1B7D6BA0-24AA-4272-84F7-A82E6726B964}" destId="{E537431D-E542-44C4-B9D9-8CD22082606D}"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42866-09E5-4830-AF9B-F37DEDC49567}">
      <dsp:nvSpPr>
        <dsp:cNvPr id="0" name=""/>
        <dsp:cNvSpPr/>
      </dsp:nvSpPr>
      <dsp:spPr>
        <a:xfrm>
          <a:off x="2241532" y="1200437"/>
          <a:ext cx="484885" cy="91440"/>
        </a:xfrm>
        <a:custGeom>
          <a:avLst/>
          <a:gdLst/>
          <a:ahLst/>
          <a:cxnLst/>
          <a:rect l="0" t="0" r="0" b="0"/>
          <a:pathLst>
            <a:path>
              <a:moveTo>
                <a:pt x="0" y="45720"/>
              </a:moveTo>
              <a:lnTo>
                <a:pt x="484885"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71087" y="1243579"/>
        <a:ext cx="25774" cy="5154"/>
      </dsp:txXfrm>
    </dsp:sp>
    <dsp:sp modelId="{CE2917B9-6C4C-4533-8B77-19CBDBC98B2F}">
      <dsp:nvSpPr>
        <dsp:cNvPr id="0" name=""/>
        <dsp:cNvSpPr/>
      </dsp:nvSpPr>
      <dsp:spPr>
        <a:xfrm>
          <a:off x="2092" y="573785"/>
          <a:ext cx="2241239" cy="13447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1066800">
            <a:lnSpc>
              <a:spcPct val="90000"/>
            </a:lnSpc>
            <a:spcBef>
              <a:spcPct val="0"/>
            </a:spcBef>
            <a:spcAft>
              <a:spcPct val="35000"/>
            </a:spcAft>
            <a:buNone/>
          </a:pPr>
          <a:r>
            <a:rPr lang="en-IN" sz="2400" kern="1200"/>
            <a:t>Questionnaire Checking</a:t>
          </a:r>
          <a:endParaRPr lang="en-US" sz="2400" kern="1200"/>
        </a:p>
      </dsp:txBody>
      <dsp:txXfrm>
        <a:off x="2092" y="573785"/>
        <a:ext cx="2241239" cy="1344743"/>
      </dsp:txXfrm>
    </dsp:sp>
    <dsp:sp modelId="{5E946339-626B-47EF-B3EA-26F86B1C556D}">
      <dsp:nvSpPr>
        <dsp:cNvPr id="0" name=""/>
        <dsp:cNvSpPr/>
      </dsp:nvSpPr>
      <dsp:spPr>
        <a:xfrm>
          <a:off x="4998257" y="1200437"/>
          <a:ext cx="484885" cy="91440"/>
        </a:xfrm>
        <a:custGeom>
          <a:avLst/>
          <a:gdLst/>
          <a:ahLst/>
          <a:cxnLst/>
          <a:rect l="0" t="0" r="0" b="0"/>
          <a:pathLst>
            <a:path>
              <a:moveTo>
                <a:pt x="0" y="45720"/>
              </a:moveTo>
              <a:lnTo>
                <a:pt x="484885" y="45720"/>
              </a:lnTo>
            </a:path>
          </a:pathLst>
        </a:custGeom>
        <a:noFill/>
        <a:ln w="6350" cap="flat" cmpd="sng" algn="ctr">
          <a:solidFill>
            <a:schemeClr val="accent5">
              <a:hueOff val="-1126424"/>
              <a:satOff val="-2903"/>
              <a:lumOff val="-196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27812" y="1243579"/>
        <a:ext cx="25774" cy="5154"/>
      </dsp:txXfrm>
    </dsp:sp>
    <dsp:sp modelId="{DCFC72BB-6DF4-41E9-9168-D29DA2838BB4}">
      <dsp:nvSpPr>
        <dsp:cNvPr id="0" name=""/>
        <dsp:cNvSpPr/>
      </dsp:nvSpPr>
      <dsp:spPr>
        <a:xfrm>
          <a:off x="2758817" y="573785"/>
          <a:ext cx="2241239" cy="1344743"/>
        </a:xfrm>
        <a:prstGeom prst="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1066800">
            <a:lnSpc>
              <a:spcPct val="90000"/>
            </a:lnSpc>
            <a:spcBef>
              <a:spcPct val="0"/>
            </a:spcBef>
            <a:spcAft>
              <a:spcPct val="35000"/>
            </a:spcAft>
            <a:buNone/>
          </a:pPr>
          <a:r>
            <a:rPr lang="en-IN" sz="2400" kern="1200"/>
            <a:t>Editing</a:t>
          </a:r>
          <a:endParaRPr lang="en-US" sz="2400" kern="1200"/>
        </a:p>
      </dsp:txBody>
      <dsp:txXfrm>
        <a:off x="2758817" y="573785"/>
        <a:ext cx="2241239" cy="1344743"/>
      </dsp:txXfrm>
    </dsp:sp>
    <dsp:sp modelId="{D8C4AF13-8C49-45F6-A1D5-72915C1E626A}">
      <dsp:nvSpPr>
        <dsp:cNvPr id="0" name=""/>
        <dsp:cNvSpPr/>
      </dsp:nvSpPr>
      <dsp:spPr>
        <a:xfrm>
          <a:off x="7754982" y="1200437"/>
          <a:ext cx="484885" cy="91440"/>
        </a:xfrm>
        <a:custGeom>
          <a:avLst/>
          <a:gdLst/>
          <a:ahLst/>
          <a:cxnLst/>
          <a:rect l="0" t="0" r="0" b="0"/>
          <a:pathLst>
            <a:path>
              <a:moveTo>
                <a:pt x="0" y="45720"/>
              </a:moveTo>
              <a:lnTo>
                <a:pt x="484885" y="45720"/>
              </a:lnTo>
            </a:path>
          </a:pathLst>
        </a:custGeom>
        <a:noFill/>
        <a:ln w="6350" cap="flat" cmpd="sng" algn="ctr">
          <a:solidFill>
            <a:schemeClr val="accent5">
              <a:hueOff val="-2252848"/>
              <a:satOff val="-5806"/>
              <a:lumOff val="-392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984537" y="1243579"/>
        <a:ext cx="25774" cy="5154"/>
      </dsp:txXfrm>
    </dsp:sp>
    <dsp:sp modelId="{3F4524D0-7D10-4BBB-BE7C-FC41E852E7C0}">
      <dsp:nvSpPr>
        <dsp:cNvPr id="0" name=""/>
        <dsp:cNvSpPr/>
      </dsp:nvSpPr>
      <dsp:spPr>
        <a:xfrm>
          <a:off x="5515542" y="573785"/>
          <a:ext cx="2241239" cy="1344743"/>
        </a:xfrm>
        <a:prstGeom prst="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1066800">
            <a:lnSpc>
              <a:spcPct val="90000"/>
            </a:lnSpc>
            <a:spcBef>
              <a:spcPct val="0"/>
            </a:spcBef>
            <a:spcAft>
              <a:spcPct val="35000"/>
            </a:spcAft>
            <a:buNone/>
          </a:pPr>
          <a:r>
            <a:rPr lang="en-IN" sz="2400" kern="1200"/>
            <a:t>Coding</a:t>
          </a:r>
          <a:endParaRPr lang="en-US" sz="2400" kern="1200"/>
        </a:p>
      </dsp:txBody>
      <dsp:txXfrm>
        <a:off x="5515542" y="573785"/>
        <a:ext cx="2241239" cy="1344743"/>
      </dsp:txXfrm>
    </dsp:sp>
    <dsp:sp modelId="{5EDC0813-AB39-4B26-8BB5-24FC8FB4A8EF}">
      <dsp:nvSpPr>
        <dsp:cNvPr id="0" name=""/>
        <dsp:cNvSpPr/>
      </dsp:nvSpPr>
      <dsp:spPr>
        <a:xfrm>
          <a:off x="1122712" y="1916729"/>
          <a:ext cx="8270175" cy="484885"/>
        </a:xfrm>
        <a:custGeom>
          <a:avLst/>
          <a:gdLst/>
          <a:ahLst/>
          <a:cxnLst/>
          <a:rect l="0" t="0" r="0" b="0"/>
          <a:pathLst>
            <a:path>
              <a:moveTo>
                <a:pt x="8270175" y="0"/>
              </a:moveTo>
              <a:lnTo>
                <a:pt x="8270175" y="259542"/>
              </a:lnTo>
              <a:lnTo>
                <a:pt x="0" y="259542"/>
              </a:lnTo>
              <a:lnTo>
                <a:pt x="0" y="484885"/>
              </a:lnTo>
            </a:path>
          </a:pathLst>
        </a:custGeom>
        <a:noFill/>
        <a:ln w="6350" cap="flat" cmpd="sng" algn="ctr">
          <a:solidFill>
            <a:schemeClr val="accent5">
              <a:hueOff val="-3379271"/>
              <a:satOff val="-8710"/>
              <a:lumOff val="-58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50644" y="2156594"/>
        <a:ext cx="414311" cy="5154"/>
      </dsp:txXfrm>
    </dsp:sp>
    <dsp:sp modelId="{13AA4EA8-BFE1-4683-A0AF-5E181C55D98D}">
      <dsp:nvSpPr>
        <dsp:cNvPr id="0" name=""/>
        <dsp:cNvSpPr/>
      </dsp:nvSpPr>
      <dsp:spPr>
        <a:xfrm>
          <a:off x="8272267" y="573785"/>
          <a:ext cx="2241239" cy="1344743"/>
        </a:xfrm>
        <a:prstGeom prst="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1066800">
            <a:lnSpc>
              <a:spcPct val="90000"/>
            </a:lnSpc>
            <a:spcBef>
              <a:spcPct val="0"/>
            </a:spcBef>
            <a:spcAft>
              <a:spcPct val="35000"/>
            </a:spcAft>
            <a:buNone/>
          </a:pPr>
          <a:r>
            <a:rPr lang="en-IN" sz="2400" kern="1200"/>
            <a:t>Classification</a:t>
          </a:r>
          <a:endParaRPr lang="en-US" sz="2400" kern="1200"/>
        </a:p>
      </dsp:txBody>
      <dsp:txXfrm>
        <a:off x="8272267" y="573785"/>
        <a:ext cx="2241239" cy="1344743"/>
      </dsp:txXfrm>
    </dsp:sp>
    <dsp:sp modelId="{D4CEA714-69F9-4411-A91E-02A02E519B15}">
      <dsp:nvSpPr>
        <dsp:cNvPr id="0" name=""/>
        <dsp:cNvSpPr/>
      </dsp:nvSpPr>
      <dsp:spPr>
        <a:xfrm>
          <a:off x="2241532" y="3060666"/>
          <a:ext cx="484885" cy="91440"/>
        </a:xfrm>
        <a:custGeom>
          <a:avLst/>
          <a:gdLst/>
          <a:ahLst/>
          <a:cxnLst/>
          <a:rect l="0" t="0" r="0" b="0"/>
          <a:pathLst>
            <a:path>
              <a:moveTo>
                <a:pt x="0" y="45720"/>
              </a:moveTo>
              <a:lnTo>
                <a:pt x="484885" y="45720"/>
              </a:lnTo>
            </a:path>
          </a:pathLst>
        </a:custGeom>
        <a:noFill/>
        <a:ln w="6350" cap="flat" cmpd="sng" algn="ctr">
          <a:solidFill>
            <a:schemeClr val="accent5">
              <a:hueOff val="-4505695"/>
              <a:satOff val="-11613"/>
              <a:lumOff val="-784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71087" y="3103809"/>
        <a:ext cx="25774" cy="5154"/>
      </dsp:txXfrm>
    </dsp:sp>
    <dsp:sp modelId="{CDABAEF4-695F-42FB-95FA-7B690C904903}">
      <dsp:nvSpPr>
        <dsp:cNvPr id="0" name=""/>
        <dsp:cNvSpPr/>
      </dsp:nvSpPr>
      <dsp:spPr>
        <a:xfrm>
          <a:off x="2092" y="2434014"/>
          <a:ext cx="2241239" cy="1344743"/>
        </a:xfrm>
        <a:prstGeom prst="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1066800">
            <a:lnSpc>
              <a:spcPct val="90000"/>
            </a:lnSpc>
            <a:spcBef>
              <a:spcPct val="0"/>
            </a:spcBef>
            <a:spcAft>
              <a:spcPct val="35000"/>
            </a:spcAft>
            <a:buNone/>
          </a:pPr>
          <a:r>
            <a:rPr lang="en-IN" sz="2400" kern="1200"/>
            <a:t>Tabulations</a:t>
          </a:r>
          <a:endParaRPr lang="en-US" sz="2400" kern="1200"/>
        </a:p>
      </dsp:txBody>
      <dsp:txXfrm>
        <a:off x="2092" y="2434014"/>
        <a:ext cx="2241239" cy="1344743"/>
      </dsp:txXfrm>
    </dsp:sp>
    <dsp:sp modelId="{7AAA8EFB-8C8C-49C3-9F12-E05D7B9358EF}">
      <dsp:nvSpPr>
        <dsp:cNvPr id="0" name=""/>
        <dsp:cNvSpPr/>
      </dsp:nvSpPr>
      <dsp:spPr>
        <a:xfrm>
          <a:off x="4998257" y="3060666"/>
          <a:ext cx="484885" cy="91440"/>
        </a:xfrm>
        <a:custGeom>
          <a:avLst/>
          <a:gdLst/>
          <a:ahLst/>
          <a:cxnLst/>
          <a:rect l="0" t="0" r="0" b="0"/>
          <a:pathLst>
            <a:path>
              <a:moveTo>
                <a:pt x="0" y="45720"/>
              </a:moveTo>
              <a:lnTo>
                <a:pt x="484885" y="45720"/>
              </a:lnTo>
            </a:path>
          </a:pathLst>
        </a:custGeom>
        <a:noFill/>
        <a:ln w="6350" cap="flat" cmpd="sng" algn="ctr">
          <a:solidFill>
            <a:schemeClr val="accent5">
              <a:hueOff val="-5632119"/>
              <a:satOff val="-14516"/>
              <a:lumOff val="-980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27812" y="3103809"/>
        <a:ext cx="25774" cy="5154"/>
      </dsp:txXfrm>
    </dsp:sp>
    <dsp:sp modelId="{424BBBC4-1CD0-4C2A-83EB-865F10BB8397}">
      <dsp:nvSpPr>
        <dsp:cNvPr id="0" name=""/>
        <dsp:cNvSpPr/>
      </dsp:nvSpPr>
      <dsp:spPr>
        <a:xfrm>
          <a:off x="2758817" y="2434014"/>
          <a:ext cx="2241239" cy="1344743"/>
        </a:xfrm>
        <a:prstGeom prst="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1066800">
            <a:lnSpc>
              <a:spcPct val="90000"/>
            </a:lnSpc>
            <a:spcBef>
              <a:spcPct val="0"/>
            </a:spcBef>
            <a:spcAft>
              <a:spcPct val="35000"/>
            </a:spcAft>
            <a:buNone/>
          </a:pPr>
          <a:r>
            <a:rPr lang="en-IN" sz="2400" kern="1200"/>
            <a:t>Graphical Representations</a:t>
          </a:r>
          <a:endParaRPr lang="en-US" sz="2400" kern="1200"/>
        </a:p>
      </dsp:txBody>
      <dsp:txXfrm>
        <a:off x="2758817" y="2434014"/>
        <a:ext cx="2241239" cy="1344743"/>
      </dsp:txXfrm>
    </dsp:sp>
    <dsp:sp modelId="{8B4DEB96-4DD4-4A8F-8F93-D1D4C3351F76}">
      <dsp:nvSpPr>
        <dsp:cNvPr id="0" name=""/>
        <dsp:cNvSpPr/>
      </dsp:nvSpPr>
      <dsp:spPr>
        <a:xfrm>
          <a:off x="7754982" y="3060666"/>
          <a:ext cx="484885" cy="91440"/>
        </a:xfrm>
        <a:custGeom>
          <a:avLst/>
          <a:gdLst/>
          <a:ahLst/>
          <a:cxnLst/>
          <a:rect l="0" t="0" r="0" b="0"/>
          <a:pathLst>
            <a:path>
              <a:moveTo>
                <a:pt x="0" y="45720"/>
              </a:moveTo>
              <a:lnTo>
                <a:pt x="484885" y="45720"/>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984537" y="3103809"/>
        <a:ext cx="25774" cy="5154"/>
      </dsp:txXfrm>
    </dsp:sp>
    <dsp:sp modelId="{22694DE6-15B4-4CAB-856F-58D5751B91C4}">
      <dsp:nvSpPr>
        <dsp:cNvPr id="0" name=""/>
        <dsp:cNvSpPr/>
      </dsp:nvSpPr>
      <dsp:spPr>
        <a:xfrm>
          <a:off x="5515542" y="2434014"/>
          <a:ext cx="2241239" cy="1344743"/>
        </a:xfrm>
        <a:prstGeom prst="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1066800">
            <a:lnSpc>
              <a:spcPct val="90000"/>
            </a:lnSpc>
            <a:spcBef>
              <a:spcPct val="0"/>
            </a:spcBef>
            <a:spcAft>
              <a:spcPct val="35000"/>
            </a:spcAft>
            <a:buNone/>
          </a:pPr>
          <a:r>
            <a:rPr lang="en-IN" sz="2400" kern="1200"/>
            <a:t>Data Cleaning</a:t>
          </a:r>
          <a:endParaRPr lang="en-US" sz="2400" kern="1200"/>
        </a:p>
      </dsp:txBody>
      <dsp:txXfrm>
        <a:off x="5515542" y="2434014"/>
        <a:ext cx="2241239" cy="1344743"/>
      </dsp:txXfrm>
    </dsp:sp>
    <dsp:sp modelId="{E537431D-E542-44C4-B9D9-8CD22082606D}">
      <dsp:nvSpPr>
        <dsp:cNvPr id="0" name=""/>
        <dsp:cNvSpPr/>
      </dsp:nvSpPr>
      <dsp:spPr>
        <a:xfrm>
          <a:off x="8272267" y="2434014"/>
          <a:ext cx="2241239" cy="134474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1066800">
            <a:lnSpc>
              <a:spcPct val="90000"/>
            </a:lnSpc>
            <a:spcBef>
              <a:spcPct val="0"/>
            </a:spcBef>
            <a:spcAft>
              <a:spcPct val="35000"/>
            </a:spcAft>
            <a:buNone/>
          </a:pPr>
          <a:r>
            <a:rPr lang="en-IN" sz="2400" kern="1200"/>
            <a:t>Data adjusting</a:t>
          </a:r>
          <a:endParaRPr lang="en-US" sz="2400" kern="1200"/>
        </a:p>
      </dsp:txBody>
      <dsp:txXfrm>
        <a:off x="8272267" y="2434014"/>
        <a:ext cx="2241239" cy="1344743"/>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9D129-1620-ABE9-F274-B988B39436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3FAEE54-0EDB-C4DE-7696-8EA3D15F99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69559BE-A93C-45BF-FF8E-443C0FBDA56B}"/>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5" name="Footer Placeholder 4">
            <a:extLst>
              <a:ext uri="{FF2B5EF4-FFF2-40B4-BE49-F238E27FC236}">
                <a16:creationId xmlns:a16="http://schemas.microsoft.com/office/drawing/2014/main" id="{089B87E6-25D1-1FE9-0979-D06E0EC424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5FC73D-AD28-5128-69B2-F3C863A7850D}"/>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310481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7B71E-719B-121E-2EFB-8F6DCD946DE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730EA02-B48E-4290-3D28-ED16F3C1C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A76B57-A1C6-1107-7A6F-888BA01EC5C7}"/>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5" name="Footer Placeholder 4">
            <a:extLst>
              <a:ext uri="{FF2B5EF4-FFF2-40B4-BE49-F238E27FC236}">
                <a16:creationId xmlns:a16="http://schemas.microsoft.com/office/drawing/2014/main" id="{D9472878-D2AF-F684-442B-9F2CAA8E7B6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B04C2B0-D0F6-5FB7-4FED-E68C00C2A333}"/>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233917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036A31-872A-8609-1315-045EB95030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C21B1C1-1E41-096C-9808-3185A104EB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376468B-BF92-4159-AC5D-545431474780}"/>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5" name="Footer Placeholder 4">
            <a:extLst>
              <a:ext uri="{FF2B5EF4-FFF2-40B4-BE49-F238E27FC236}">
                <a16:creationId xmlns:a16="http://schemas.microsoft.com/office/drawing/2014/main" id="{36D9FA64-5A7C-1671-C29D-021792A24B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481FEF-830F-EF7B-B606-958C4206914F}"/>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3200444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32A9-7683-660A-18B2-C8712681C4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E81957-4C1B-FC71-CBED-2CA6B73BFA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DB3317D-E5F2-CB5C-DE12-68F9E0AAA143}"/>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5" name="Footer Placeholder 4">
            <a:extLst>
              <a:ext uri="{FF2B5EF4-FFF2-40B4-BE49-F238E27FC236}">
                <a16:creationId xmlns:a16="http://schemas.microsoft.com/office/drawing/2014/main" id="{977C63F2-C38C-589C-4A06-1EAFC7EAFD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E15B83-7622-89FD-BBAE-6674621F838F}"/>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352984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4675-3BB6-9CE8-70E6-87122E614A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A46DABB-6603-70C3-7AD8-956B4CECF6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76A299-6080-834C-6D47-0A9B42EB5A1A}"/>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5" name="Footer Placeholder 4">
            <a:extLst>
              <a:ext uri="{FF2B5EF4-FFF2-40B4-BE49-F238E27FC236}">
                <a16:creationId xmlns:a16="http://schemas.microsoft.com/office/drawing/2014/main" id="{652E5551-4E8E-B728-65F6-433210B728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037B5C-6B5F-8066-4675-7772DD64E75D}"/>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222408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99CF-D7BD-3CB0-96F8-EF803F259F6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D5E36DF-1B7D-17EA-2864-EE064E2E47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6F120E8-B8F2-DC7E-1D43-875F62E766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CF52C36-79AD-3685-DDA3-5EB5DBAFA086}"/>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6" name="Footer Placeholder 5">
            <a:extLst>
              <a:ext uri="{FF2B5EF4-FFF2-40B4-BE49-F238E27FC236}">
                <a16:creationId xmlns:a16="http://schemas.microsoft.com/office/drawing/2014/main" id="{8D4685D5-6213-5914-1AC6-0568364495F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D993511-2869-234A-5F2F-8ABA5D5021CC}"/>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285393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F731-4F4E-7D23-D0D2-9C406093434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5A3FD08-2AB3-9A06-C0B6-EE45D54513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6A5D02-1A53-2781-8462-3CE3014D85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48CB047-375B-97D3-C232-7C50986F11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8B23CC-26BD-4397-5DAC-B2245B5C9D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055C2EB-3649-573F-0D22-253F6CFB310B}"/>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8" name="Footer Placeholder 7">
            <a:extLst>
              <a:ext uri="{FF2B5EF4-FFF2-40B4-BE49-F238E27FC236}">
                <a16:creationId xmlns:a16="http://schemas.microsoft.com/office/drawing/2014/main" id="{44DA8882-A80D-5859-A0FA-1B6A9007ACE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2B2B259-C82F-847E-08FD-7B36BB02C21F}"/>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373284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53B2-088A-DC43-7A57-F5A83106ABD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2EDB229-DB40-C9A9-77F4-62ACD51A8F71}"/>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4" name="Footer Placeholder 3">
            <a:extLst>
              <a:ext uri="{FF2B5EF4-FFF2-40B4-BE49-F238E27FC236}">
                <a16:creationId xmlns:a16="http://schemas.microsoft.com/office/drawing/2014/main" id="{59E16821-A54A-0A7C-CCE8-F0BC00E85B1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412BF01-43BD-20E7-D75D-A5AE783E74C2}"/>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168217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FE421F-4D6B-7F9A-1459-F5FF43CE3569}"/>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3" name="Footer Placeholder 2">
            <a:extLst>
              <a:ext uri="{FF2B5EF4-FFF2-40B4-BE49-F238E27FC236}">
                <a16:creationId xmlns:a16="http://schemas.microsoft.com/office/drawing/2014/main" id="{DA36A370-19F2-B4FA-EC41-7D3DF1763B0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2E5AFEB-31CC-C7AF-487A-B6ECF18D0067}"/>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72706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0A2E5-DABE-F3A0-3C04-71FFA41A6B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8BDA96F-E6F4-5602-E5F2-A212033097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FD3D98E-A614-5B60-5693-D2BDB2D91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486893-3965-74E7-3E35-D0188579DF9B}"/>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6" name="Footer Placeholder 5">
            <a:extLst>
              <a:ext uri="{FF2B5EF4-FFF2-40B4-BE49-F238E27FC236}">
                <a16:creationId xmlns:a16="http://schemas.microsoft.com/office/drawing/2014/main" id="{B30BFD81-EEF4-5EC8-DA88-02056BB779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08412B8-DCD8-F818-DEC2-C3EC259C8975}"/>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164463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EFCB-AF3B-C919-A7AE-DD8DCD6147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A224419-A20A-2D46-64EF-8FC9A3FA9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6771174-167C-12CD-E79D-9275903FAC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96C903-C6A1-535E-B5A4-67524882C890}"/>
              </a:ext>
            </a:extLst>
          </p:cNvPr>
          <p:cNvSpPr>
            <a:spLocks noGrp="1"/>
          </p:cNvSpPr>
          <p:nvPr>
            <p:ph type="dt" sz="half" idx="10"/>
          </p:nvPr>
        </p:nvSpPr>
        <p:spPr/>
        <p:txBody>
          <a:bodyPr/>
          <a:lstStyle/>
          <a:p>
            <a:fld id="{BE4842F7-348D-4DD2-B309-C186A2897013}" type="datetimeFigureOut">
              <a:rPr lang="en-IN" smtClean="0"/>
              <a:t>17-03-2023</a:t>
            </a:fld>
            <a:endParaRPr lang="en-IN"/>
          </a:p>
        </p:txBody>
      </p:sp>
      <p:sp>
        <p:nvSpPr>
          <p:cNvPr id="6" name="Footer Placeholder 5">
            <a:extLst>
              <a:ext uri="{FF2B5EF4-FFF2-40B4-BE49-F238E27FC236}">
                <a16:creationId xmlns:a16="http://schemas.microsoft.com/office/drawing/2014/main" id="{2FF319A1-3BBA-E26C-777E-DFC8028E348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4FAA6B8-D97B-0BCB-0FE4-5D0B3A4B6E10}"/>
              </a:ext>
            </a:extLst>
          </p:cNvPr>
          <p:cNvSpPr>
            <a:spLocks noGrp="1"/>
          </p:cNvSpPr>
          <p:nvPr>
            <p:ph type="sldNum" sz="quarter" idx="12"/>
          </p:nvPr>
        </p:nvSpPr>
        <p:spPr/>
        <p:txBody>
          <a:bodyPr/>
          <a:lstStyle/>
          <a:p>
            <a:fld id="{E2F79C16-3035-4D8D-A7D2-C8793300768C}" type="slidenum">
              <a:rPr lang="en-IN" smtClean="0"/>
              <a:t>‹#›</a:t>
            </a:fld>
            <a:endParaRPr lang="en-IN"/>
          </a:p>
        </p:txBody>
      </p:sp>
    </p:spTree>
    <p:extLst>
      <p:ext uri="{BB962C8B-B14F-4D97-AF65-F5344CB8AC3E}">
        <p14:creationId xmlns:p14="http://schemas.microsoft.com/office/powerpoint/2010/main" val="62699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CDCE65-F878-9495-26BA-4F4C1CABC4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FC62AE4-673E-71DF-9F00-E5510858CD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3D8092-B44E-9BBB-C57E-FE5B601651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842F7-348D-4DD2-B309-C186A2897013}" type="datetimeFigureOut">
              <a:rPr lang="en-IN" smtClean="0"/>
              <a:t>17-03-2023</a:t>
            </a:fld>
            <a:endParaRPr lang="en-IN"/>
          </a:p>
        </p:txBody>
      </p:sp>
      <p:sp>
        <p:nvSpPr>
          <p:cNvPr id="5" name="Footer Placeholder 4">
            <a:extLst>
              <a:ext uri="{FF2B5EF4-FFF2-40B4-BE49-F238E27FC236}">
                <a16:creationId xmlns:a16="http://schemas.microsoft.com/office/drawing/2014/main" id="{AB8D0928-7EEC-1A4C-6A54-54A7718A2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4757292-EA25-BFDD-680E-55674A309F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79C16-3035-4D8D-A7D2-C8793300768C}" type="slidenum">
              <a:rPr lang="en-IN" smtClean="0"/>
              <a:t>‹#›</a:t>
            </a:fld>
            <a:endParaRPr lang="en-IN"/>
          </a:p>
        </p:txBody>
      </p:sp>
    </p:spTree>
    <p:extLst>
      <p:ext uri="{BB962C8B-B14F-4D97-AF65-F5344CB8AC3E}">
        <p14:creationId xmlns:p14="http://schemas.microsoft.com/office/powerpoint/2010/main" val="192682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 graphs on a dark display">
            <a:extLst>
              <a:ext uri="{FF2B5EF4-FFF2-40B4-BE49-F238E27FC236}">
                <a16:creationId xmlns:a16="http://schemas.microsoft.com/office/drawing/2014/main" id="{B3C6E396-5726-F7E8-F41E-D6B12C84025F}"/>
              </a:ext>
            </a:extLst>
          </p:cNvPr>
          <p:cNvPicPr>
            <a:picLocks noChangeAspect="1"/>
          </p:cNvPicPr>
          <p:nvPr/>
        </p:nvPicPr>
        <p:blipFill rotWithShape="1">
          <a:blip r:embed="rId2"/>
          <a:srcRect t="10000"/>
          <a:stretch/>
        </p:blipFill>
        <p:spPr>
          <a:xfrm>
            <a:off x="20" y="1"/>
            <a:ext cx="12191980" cy="6857999"/>
          </a:xfrm>
          <a:prstGeom prst="rect">
            <a:avLst/>
          </a:prstGeom>
        </p:spPr>
      </p:pic>
      <p:sp>
        <p:nvSpPr>
          <p:cNvPr id="2" name="Title 1">
            <a:extLst>
              <a:ext uri="{FF2B5EF4-FFF2-40B4-BE49-F238E27FC236}">
                <a16:creationId xmlns:a16="http://schemas.microsoft.com/office/drawing/2014/main" id="{96589272-F98D-B6FB-EE43-17AB7416B7BE}"/>
              </a:ext>
            </a:extLst>
          </p:cNvPr>
          <p:cNvSpPr>
            <a:spLocks noGrp="1"/>
          </p:cNvSpPr>
          <p:nvPr>
            <p:ph type="ctrTitle"/>
          </p:nvPr>
        </p:nvSpPr>
        <p:spPr>
          <a:xfrm>
            <a:off x="523875" y="5317240"/>
            <a:ext cx="11210925" cy="744836"/>
          </a:xfrm>
        </p:spPr>
        <p:txBody>
          <a:bodyPr vert="horz" lIns="91440" tIns="45720" rIns="91440" bIns="45720" rtlCol="0" anchor="ctr">
            <a:normAutofit/>
          </a:bodyPr>
          <a:lstStyle/>
          <a:p>
            <a:r>
              <a:rPr lang="en-US" sz="3600" dirty="0">
                <a:solidFill>
                  <a:schemeClr val="bg1">
                    <a:lumMod val="95000"/>
                  </a:schemeClr>
                </a:solidFill>
              </a:rPr>
              <a:t>Presentation of Data</a:t>
            </a:r>
          </a:p>
        </p:txBody>
      </p:sp>
    </p:spTree>
    <p:extLst>
      <p:ext uri="{BB962C8B-B14F-4D97-AF65-F5344CB8AC3E}">
        <p14:creationId xmlns:p14="http://schemas.microsoft.com/office/powerpoint/2010/main" val="39806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gnifying glass showing decling performance">
            <a:extLst>
              <a:ext uri="{FF2B5EF4-FFF2-40B4-BE49-F238E27FC236}">
                <a16:creationId xmlns:a16="http://schemas.microsoft.com/office/drawing/2014/main" id="{AC70F366-9B4D-4323-1A0B-A31928FA41DD}"/>
              </a:ext>
            </a:extLst>
          </p:cNvPr>
          <p:cNvPicPr>
            <a:picLocks noChangeAspect="1"/>
          </p:cNvPicPr>
          <p:nvPr/>
        </p:nvPicPr>
        <p:blipFill rotWithShape="1">
          <a:blip r:embed="rId2">
            <a:alphaModFix amt="35000"/>
          </a:blip>
          <a:srcRect t="1220" b="14510"/>
          <a:stretch/>
        </p:blipFill>
        <p:spPr>
          <a:xfrm>
            <a:off x="20" y="10"/>
            <a:ext cx="12191980" cy="6857990"/>
          </a:xfrm>
          <a:prstGeom prst="rect">
            <a:avLst/>
          </a:prstGeom>
        </p:spPr>
      </p:pic>
      <p:sp>
        <p:nvSpPr>
          <p:cNvPr id="2" name="Title 1">
            <a:extLst>
              <a:ext uri="{FF2B5EF4-FFF2-40B4-BE49-F238E27FC236}">
                <a16:creationId xmlns:a16="http://schemas.microsoft.com/office/drawing/2014/main" id="{E0146028-09A0-2469-3517-4524A3360D60}"/>
              </a:ext>
            </a:extLst>
          </p:cNvPr>
          <p:cNvSpPr>
            <a:spLocks noGrp="1"/>
          </p:cNvSpPr>
          <p:nvPr>
            <p:ph type="title"/>
          </p:nvPr>
        </p:nvSpPr>
        <p:spPr>
          <a:xfrm>
            <a:off x="838200" y="365125"/>
            <a:ext cx="10515600" cy="1325563"/>
          </a:xfrm>
        </p:spPr>
        <p:txBody>
          <a:bodyPr>
            <a:normAutofit/>
          </a:bodyPr>
          <a:lstStyle/>
          <a:p>
            <a:r>
              <a:rPr lang="en-IN" dirty="0">
                <a:solidFill>
                  <a:schemeClr val="bg2">
                    <a:lumMod val="25000"/>
                  </a:schemeClr>
                </a:solidFill>
              </a:rPr>
              <a:t>Data preparation</a:t>
            </a:r>
          </a:p>
        </p:txBody>
      </p:sp>
      <p:sp>
        <p:nvSpPr>
          <p:cNvPr id="3" name="Content Placeholder 2">
            <a:extLst>
              <a:ext uri="{FF2B5EF4-FFF2-40B4-BE49-F238E27FC236}">
                <a16:creationId xmlns:a16="http://schemas.microsoft.com/office/drawing/2014/main" id="{279A7DAB-8682-058F-0E2B-412AECCABBEF}"/>
              </a:ext>
            </a:extLst>
          </p:cNvPr>
          <p:cNvSpPr>
            <a:spLocks noGrp="1"/>
          </p:cNvSpPr>
          <p:nvPr>
            <p:ph idx="1"/>
          </p:nvPr>
        </p:nvSpPr>
        <p:spPr>
          <a:xfrm>
            <a:off x="838200" y="1825625"/>
            <a:ext cx="10515600" cy="4351338"/>
          </a:xfrm>
        </p:spPr>
        <p:txBody>
          <a:bodyPr>
            <a:normAutofit/>
          </a:bodyPr>
          <a:lstStyle/>
          <a:p>
            <a:r>
              <a:rPr lang="en-IN" dirty="0">
                <a:solidFill>
                  <a:schemeClr val="bg2">
                    <a:lumMod val="50000"/>
                  </a:schemeClr>
                </a:solidFill>
              </a:rPr>
              <a:t>The data after collection, has to be prepared for analysis. The collected data is raw and it must be converted to the form that is suitable for the required analysis. The result of the analysis are affected a lot by the form of the data. So, proper data preparation is a must to get reliable result.</a:t>
            </a:r>
          </a:p>
          <a:p>
            <a:endParaRPr lang="en-IN" dirty="0">
              <a:solidFill>
                <a:schemeClr val="bg2">
                  <a:lumMod val="50000"/>
                </a:schemeClr>
              </a:solidFill>
            </a:endParaRPr>
          </a:p>
        </p:txBody>
      </p:sp>
    </p:spTree>
    <p:extLst>
      <p:ext uri="{BB962C8B-B14F-4D97-AF65-F5344CB8AC3E}">
        <p14:creationId xmlns:p14="http://schemas.microsoft.com/office/powerpoint/2010/main" val="266946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09A2-9FF7-F6B8-F7D3-A753F12DDFD6}"/>
              </a:ext>
            </a:extLst>
          </p:cNvPr>
          <p:cNvSpPr>
            <a:spLocks noGrp="1"/>
          </p:cNvSpPr>
          <p:nvPr>
            <p:ph type="title"/>
          </p:nvPr>
        </p:nvSpPr>
        <p:spPr>
          <a:xfrm>
            <a:off x="838200" y="557188"/>
            <a:ext cx="10515600" cy="1133499"/>
          </a:xfrm>
        </p:spPr>
        <p:txBody>
          <a:bodyPr>
            <a:normAutofit/>
          </a:bodyPr>
          <a:lstStyle/>
          <a:p>
            <a:pPr algn="ctr"/>
            <a:r>
              <a:rPr lang="en-IN"/>
              <a:t>Important steps of data preparation process</a:t>
            </a:r>
          </a:p>
        </p:txBody>
      </p:sp>
      <p:graphicFrame>
        <p:nvGraphicFramePr>
          <p:cNvPr id="12" name="Content Placeholder 2">
            <a:extLst>
              <a:ext uri="{FF2B5EF4-FFF2-40B4-BE49-F238E27FC236}">
                <a16:creationId xmlns:a16="http://schemas.microsoft.com/office/drawing/2014/main" id="{E21D8064-DC79-14AF-ECBB-CE5ED90BC345}"/>
              </a:ext>
            </a:extLst>
          </p:cNvPr>
          <p:cNvGraphicFramePr>
            <a:graphicFrameLocks noGrp="1"/>
          </p:cNvGraphicFramePr>
          <p:nvPr>
            <p:ph idx="1"/>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367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hand holding a pen and shading circles on a sheet">
            <a:extLst>
              <a:ext uri="{FF2B5EF4-FFF2-40B4-BE49-F238E27FC236}">
                <a16:creationId xmlns:a16="http://schemas.microsoft.com/office/drawing/2014/main" id="{1F202E81-8FAE-EDCB-ECCF-7165E69DCD73}"/>
              </a:ext>
            </a:extLst>
          </p:cNvPr>
          <p:cNvPicPr>
            <a:picLocks noChangeAspect="1"/>
          </p:cNvPicPr>
          <p:nvPr/>
        </p:nvPicPr>
        <p:blipFill rotWithShape="1">
          <a:blip r:embed="rId2"/>
          <a:srcRect t="6510" r="9091" b="5702"/>
          <a:stretch/>
        </p:blipFill>
        <p:spPr>
          <a:xfrm>
            <a:off x="20" y="10"/>
            <a:ext cx="12191980" cy="6857990"/>
          </a:xfrm>
          <a:prstGeom prst="rect">
            <a:avLst/>
          </a:prstGeom>
        </p:spPr>
      </p:pic>
      <p:sp>
        <p:nvSpPr>
          <p:cNvPr id="2" name="Title 1">
            <a:extLst>
              <a:ext uri="{FF2B5EF4-FFF2-40B4-BE49-F238E27FC236}">
                <a16:creationId xmlns:a16="http://schemas.microsoft.com/office/drawing/2014/main" id="{0392F47A-6A57-956B-054C-EC72D7F243D1}"/>
              </a:ext>
            </a:extLst>
          </p:cNvPr>
          <p:cNvSpPr>
            <a:spLocks noGrp="1"/>
          </p:cNvSpPr>
          <p:nvPr>
            <p:ph type="title"/>
          </p:nvPr>
        </p:nvSpPr>
        <p:spPr>
          <a:xfrm>
            <a:off x="594804" y="640263"/>
            <a:ext cx="6619811" cy="1344975"/>
          </a:xfrm>
        </p:spPr>
        <p:txBody>
          <a:bodyPr>
            <a:normAutofit/>
          </a:bodyPr>
          <a:lstStyle/>
          <a:p>
            <a:r>
              <a:rPr lang="en-IN" sz="4000" dirty="0">
                <a:solidFill>
                  <a:schemeClr val="accent3">
                    <a:lumMod val="40000"/>
                    <a:lumOff val="60000"/>
                  </a:schemeClr>
                </a:solidFill>
              </a:rPr>
              <a:t>Questionnaire Checking	</a:t>
            </a:r>
          </a:p>
        </p:txBody>
      </p:sp>
      <p:sp>
        <p:nvSpPr>
          <p:cNvPr id="3" name="Content Placeholder 2">
            <a:extLst>
              <a:ext uri="{FF2B5EF4-FFF2-40B4-BE49-F238E27FC236}">
                <a16:creationId xmlns:a16="http://schemas.microsoft.com/office/drawing/2014/main" id="{FCBCA75A-5DCB-2CBC-9ABB-8D8571D5F5F7}"/>
              </a:ext>
            </a:extLst>
          </p:cNvPr>
          <p:cNvSpPr>
            <a:spLocks noGrp="1"/>
          </p:cNvSpPr>
          <p:nvPr>
            <p:ph idx="1"/>
          </p:nvPr>
        </p:nvSpPr>
        <p:spPr>
          <a:xfrm>
            <a:off x="594109" y="2121763"/>
            <a:ext cx="6620505" cy="3773010"/>
          </a:xfrm>
        </p:spPr>
        <p:txBody>
          <a:bodyPr>
            <a:normAutofit/>
          </a:bodyPr>
          <a:lstStyle/>
          <a:p>
            <a:r>
              <a:rPr lang="en-IN" sz="1900" dirty="0">
                <a:solidFill>
                  <a:schemeClr val="tx2">
                    <a:lumMod val="50000"/>
                  </a:schemeClr>
                </a:solidFill>
              </a:rPr>
              <a:t>When the data is collected through questionnaires, first step of data preparation process is to check the questionnaires if they are acceptable or not.</a:t>
            </a:r>
          </a:p>
          <a:p>
            <a:r>
              <a:rPr lang="en-IN" sz="1900" dirty="0">
                <a:solidFill>
                  <a:schemeClr val="tx2">
                    <a:lumMod val="50000"/>
                  </a:schemeClr>
                </a:solidFill>
              </a:rPr>
              <a:t>It involves the examination of questionnaires for their completeness and interviewing quality. </a:t>
            </a:r>
          </a:p>
          <a:p>
            <a:r>
              <a:rPr lang="en-IN" sz="1900" dirty="0">
                <a:solidFill>
                  <a:schemeClr val="tx2">
                    <a:lumMod val="50000"/>
                  </a:schemeClr>
                </a:solidFill>
              </a:rPr>
              <a:t>A questionnaire may not be acceptable if:</a:t>
            </a:r>
          </a:p>
          <a:p>
            <a:pPr lvl="1"/>
            <a:r>
              <a:rPr lang="en-IN" sz="1900" dirty="0">
                <a:solidFill>
                  <a:schemeClr val="tx2">
                    <a:lumMod val="50000"/>
                  </a:schemeClr>
                </a:solidFill>
              </a:rPr>
              <a:t>It is incomplete partially or full</a:t>
            </a:r>
          </a:p>
          <a:p>
            <a:pPr lvl="1"/>
            <a:r>
              <a:rPr lang="en-IN" sz="1900" dirty="0">
                <a:solidFill>
                  <a:schemeClr val="tx2">
                    <a:lumMod val="50000"/>
                  </a:schemeClr>
                </a:solidFill>
              </a:rPr>
              <a:t>It is answered by a person who has inadequate knowledge or does not qualify for participation</a:t>
            </a:r>
          </a:p>
          <a:p>
            <a:pPr lvl="1"/>
            <a:r>
              <a:rPr lang="en-IN" sz="1900" dirty="0">
                <a:solidFill>
                  <a:schemeClr val="tx2">
                    <a:lumMod val="50000"/>
                  </a:schemeClr>
                </a:solidFill>
              </a:rPr>
              <a:t>It is answered in such a way which gives the impression that the respondent could not understand the questions.</a:t>
            </a:r>
          </a:p>
        </p:txBody>
      </p:sp>
    </p:spTree>
    <p:extLst>
      <p:ext uri="{BB962C8B-B14F-4D97-AF65-F5344CB8AC3E}">
        <p14:creationId xmlns:p14="http://schemas.microsoft.com/office/powerpoint/2010/main" val="1235634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177</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Presentation of Data</vt:lpstr>
      <vt:lpstr>Data preparation</vt:lpstr>
      <vt:lpstr>Important steps of data preparation process</vt:lpstr>
      <vt:lpstr>Questionnaire Checking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Data</dc:title>
  <dc:creator>Shailee Upadhayay</dc:creator>
  <cp:lastModifiedBy>Shailee Upadhayay</cp:lastModifiedBy>
  <cp:revision>1</cp:revision>
  <dcterms:created xsi:type="dcterms:W3CDTF">2023-03-17T15:04:20Z</dcterms:created>
  <dcterms:modified xsi:type="dcterms:W3CDTF">2023-03-17T15:08:43Z</dcterms:modified>
</cp:coreProperties>
</file>